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6AE68-8FE3-4AF3-BF03-67625F6F2206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6062F-14FF-4000-A983-8A4F60312F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6062F-14FF-4000-A983-8A4F60312FC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72D14B-BAFA-4974-A581-F2D7AA607CF2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F6E0724-EF81-4EA5-AC52-E9FD896E28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upload.wikimedia.org/wikipedia/commons/1/1f/%D0%A5%D1%80%D0%B0%D0%BC_%D0%BD%D0%B0_%D0%9A%D1%80%D0%B0%D1%81%D0%BD%D0%BE%D0%BC_%D0%9A%D0%B0%D0%BC%D0%BD%D0%B5.jpg?uselang=ru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#!/yandsearch?text=&#1087;&#1072;&#1084;&#1103;&#1090;&#1085;&#1080;&#1082; &#1052;&#1091;&#1078;&#1077;&#1089;&#1090;&#1074;&#1091; &#1087;&#1086;&#1089;&#1074;&#1103;&#1097;&#1072;&#1077;&#1090;&#1089;&#1103; &#1082;&#1080;&#1089;&#1077;&#1083;&#1077;&#1074;&#1089;&#1082;&amp;pos=0&amp;rpt=simage&amp;lr=64&amp;noreask=1&amp;source=wiz&amp;uinfo=sw-1799-sh-899-fw-0-fh-598-pd-1&amp;img_url=http%3A%2F%2Fdg52.odnoklassniki.ru%2FgetImage%3FphotoId%3D276118315877%26photoType%3D6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#!/yandsearch?text=&#1087;&#1072;&#1084;&#1103;&#1090;&#1085;&#1080;&#1082; &#1052;&#1091;&#1078;&#1077;&#1089;&#1090;&#1074;&#1091; &#1087;&#1086;&#1089;&#1074;&#1103;&#1097;&#1072;&#1077;&#1090;&#1089;&#1103; &#1082;&#1080;&#1089;&#1077;&#1083;&#1077;&#1074;&#1089;&#1082;&amp;pos=0&amp;rpt=simage&amp;lr=64&amp;noreask=1&amp;source=wiz&amp;uinfo=sw-1799-sh-899-fw-0-fh-598-pd-1&amp;img_url=http%3A%2F%2Fdg52.odnoklassniki.ru%2FgetImage%3FphotoId%3D276118315877%26photoType%3D6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#!/yandsearch?text=&#1087;&#1072;&#1084;&#1103;&#1090;&#1085;&#1080;&#1082; &#1052;&#1091;&#1078;&#1077;&#1089;&#1090;&#1074;&#1091; &#1087;&#1086;&#1089;&#1074;&#1103;&#1097;&#1072;&#1077;&#1090;&#1089;&#1103; &#1082;&#1080;&#1089;&#1077;&#1083;&#1077;&#1074;&#1089;&#1082;&amp;pos=0&amp;rpt=simage&amp;lr=64&amp;noreask=1&amp;source=wiz&amp;uinfo=sw-1799-sh-899-fw-0-fh-598-pd-1&amp;img_url=http%3A%2F%2Fdg52.odnoklassniki.ru%2FgetImage%3FphotoId%3D276118315877%26photoType%3D6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#!/yandsearch?text=&#1087;&#1072;&#1084;&#1103;&#1090;&#1085;&#1080;&#1082; &#1052;&#1091;&#1078;&#1077;&#1089;&#1090;&#1074;&#1091; &#1087;&#1086;&#1089;&#1074;&#1103;&#1097;&#1072;&#1077;&#1090;&#1089;&#1103; &#1082;&#1080;&#1089;&#1077;&#1083;&#1077;&#1074;&#1089;&#1082;&amp;pos=0&amp;rpt=simage&amp;lr=64&amp;noreask=1&amp;source=wiz&amp;uinfo=sw-1799-sh-899-fw-0-fh-598-pd-1&amp;img_url=http%3A%2F%2Fdg52.odnoklassniki.ru%2FgetImage%3FphotoId%3D276118315877%26photoType%3D6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#!/yandsearch?text=&#1087;&#1072;&#1084;&#1103;&#1090;&#1085;&#1080;&#1082; &#1052;&#1091;&#1078;&#1077;&#1089;&#1090;&#1074;&#1091; &#1087;&#1086;&#1089;&#1074;&#1103;&#1097;&#1072;&#1077;&#1090;&#1089;&#1103; &#1082;&#1080;&#1089;&#1077;&#1083;&#1077;&#1074;&#1089;&#1082;&amp;pos=0&amp;rpt=simage&amp;lr=64&amp;noreask=1&amp;source=wiz&amp;uinfo=sw-1799-sh-899-fw-0-fh-598-pd-1&amp;img_url=http%3A%2F%2Fdg52.odnoklassniki.ru%2FgetImage%3FphotoId%3D276118315877%26photoType%3D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18943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Родной свой край люби и знай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Рисунок 5" descr="http://krai.myschool44.edu.ru/pics/goroda/kiselevs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500306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72560" cy="392909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Улицы родного города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215370" cy="4143404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Храмы, приходы, церкви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4" descr="http://kb.kiselevsk.biz/foto/Varvar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2786082" cy="40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3" descr="http://kb.kiselevsk.biz/foto/SR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071810"/>
            <a:ext cx="4429156" cy="310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5" descr="http://kb.kiselevsk.biz/foto/smolenska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3312665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 descr="P&amp;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7236" y="1857364"/>
            <a:ext cx="495467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upload.wikimedia.org/wikipedia/commons/1/1f/%D0%A5%D1%80%D0%B0%D0%BC_%D0%BD%D0%B0_%D0%9A%D1%80%D0%B0%D1%81%D0%BD%D0%BE%D0%BC_%D0%9A%D0%B0%D0%BC%D0%BD%D0%B5.jpg?uselang=ru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57157" y="428604"/>
            <a:ext cx="491357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skoroposlushnisa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8662" y="500042"/>
            <a:ext cx="349110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285992"/>
            <a:ext cx="7715304" cy="268018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Из истории города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Рисунок 5" descr="http://krai.myschool44.edu.ru/pics/goroda/kiselevs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164307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35004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Памятники </a:t>
            </a:r>
            <a:r>
              <a:rPr lang="ru-RU" sz="8000" dirty="0" err="1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Киселевска</a:t>
            </a: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35004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i="1" dirty="0" smtClean="0"/>
              <a:t/>
            </a:r>
            <a:br>
              <a:rPr lang="ru-RU" sz="8000" i="1" dirty="0" smtClean="0"/>
            </a:b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 descr="C:\Users\Радмила\Desktop\image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14356"/>
            <a:ext cx="6462965" cy="4857784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000232" y="5643578"/>
            <a:ext cx="6348458" cy="100965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ru-RU" sz="6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ru-RU" sz="8000" b="1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8" name="Picture 6" descr="C:\Users\Радмила\Desktop\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28"/>
            <a:ext cx="4286280" cy="6445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35004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i="1" dirty="0" smtClean="0"/>
              <a:t/>
            </a:r>
            <a:br>
              <a:rPr lang="ru-RU" sz="8000" i="1" dirty="0" smtClean="0"/>
            </a:b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4" name="Picture 2" descr="image0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3" y="785794"/>
            <a:ext cx="623717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35004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i="1" dirty="0" smtClean="0"/>
              <a:t/>
            </a:r>
            <a:br>
              <a:rPr lang="ru-RU" sz="8000" i="1" dirty="0" smtClean="0"/>
            </a:b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8" name="Picture 2" descr="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4169" y="714356"/>
            <a:ext cx="687424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35004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i="1" dirty="0" smtClean="0"/>
              <a:t/>
            </a:r>
            <a:br>
              <a:rPr lang="ru-RU" sz="8000" i="1" dirty="0" smtClean="0"/>
            </a:b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2" name="Picture 2" descr="image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2469" y="1000108"/>
            <a:ext cx="6553905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215370" cy="350046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8000" i="1" dirty="0" smtClean="0"/>
              <a:t/>
            </a:r>
            <a:br>
              <a:rPr lang="ru-RU" sz="8000" i="1" dirty="0" smtClean="0"/>
            </a:br>
            <a:endParaRPr lang="ru-RU" sz="80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6" name="Picture 2" descr="20294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57166"/>
            <a:ext cx="5572164" cy="605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10</Words>
  <Application>Microsoft Office PowerPoint</Application>
  <PresentationFormat>Экран (4:3)</PresentationFormat>
  <Paragraphs>12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Родной свой край люби и знай</vt:lpstr>
      <vt:lpstr>Из истории города</vt:lpstr>
      <vt:lpstr>     Памятники Киселевска</vt:lpstr>
      <vt:lpstr>     </vt:lpstr>
      <vt:lpstr>Слайд 5</vt:lpstr>
      <vt:lpstr>     </vt:lpstr>
      <vt:lpstr>     </vt:lpstr>
      <vt:lpstr>     </vt:lpstr>
      <vt:lpstr>     </vt:lpstr>
      <vt:lpstr>     Улицы родного города</vt:lpstr>
      <vt:lpstr> Храмы, приходы, церкви</vt:lpstr>
      <vt:lpstr>Слайд 12</vt:lpstr>
      <vt:lpstr>Слайд 13</vt:lpstr>
      <vt:lpstr>Слайд 14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«Родной свой край люби и знай»</dc:title>
  <dc:creator>Радмила</dc:creator>
  <cp:lastModifiedBy>Радмила</cp:lastModifiedBy>
  <cp:revision>16</cp:revision>
  <dcterms:created xsi:type="dcterms:W3CDTF">2013-10-25T04:51:07Z</dcterms:created>
  <dcterms:modified xsi:type="dcterms:W3CDTF">2013-10-25T07:29:38Z</dcterms:modified>
</cp:coreProperties>
</file>